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56" r:id="rId3"/>
    <p:sldId id="262" r:id="rId4"/>
    <p:sldId id="264" r:id="rId5"/>
    <p:sldId id="266" r:id="rId6"/>
    <p:sldId id="267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5A2"/>
    <a:srgbClr val="E2EFF1"/>
    <a:srgbClr val="7CA655"/>
    <a:srgbClr val="F9D448"/>
    <a:srgbClr val="001642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1AC99-5FCC-49B8-A181-D7832F2A0022}" v="12" dt="2023-09-26T06:24:07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4" Type="http://schemas.openxmlformats.org/officeDocument/2006/relationships/slide" Target="slides/slide3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k Yadav" userId="0bff34cee8807fe6" providerId="LiveId" clId="{9A81AC99-5FCC-49B8-A181-D7832F2A0022}"/>
    <pc:docChg chg="undo custSel addSld delSld modSld">
      <pc:chgData name="Himank Yadav" userId="0bff34cee8807fe6" providerId="LiveId" clId="{9A81AC99-5FCC-49B8-A181-D7832F2A0022}" dt="2023-09-26T06:24:07.776" v="304" actId="1076"/>
      <pc:docMkLst>
        <pc:docMk/>
      </pc:docMkLst>
      <pc:sldChg chg="modSp mod">
        <pc:chgData name="Himank Yadav" userId="0bff34cee8807fe6" providerId="LiveId" clId="{9A81AC99-5FCC-49B8-A181-D7832F2A0022}" dt="2023-09-25T07:43:49.885" v="0" actId="1076"/>
        <pc:sldMkLst>
          <pc:docMk/>
          <pc:sldMk cId="0" sldId="256"/>
        </pc:sldMkLst>
        <pc:spChg chg="mod">
          <ac:chgData name="Himank Yadav" userId="0bff34cee8807fe6" providerId="LiveId" clId="{9A81AC99-5FCC-49B8-A181-D7832F2A0022}" dt="2023-09-25T07:43:49.885" v="0" actId="1076"/>
          <ac:spMkLst>
            <pc:docMk/>
            <pc:sldMk cId="0" sldId="256"/>
            <ac:spMk id="4" creationId="{3D3A1857-383C-2BD5-8853-36F303B98107}"/>
          </ac:spMkLst>
        </pc:spChg>
      </pc:sldChg>
      <pc:sldChg chg="addSp delSp modSp mod">
        <pc:chgData name="Himank Yadav" userId="0bff34cee8807fe6" providerId="LiveId" clId="{9A81AC99-5FCC-49B8-A181-D7832F2A0022}" dt="2023-09-26T05:59:43.979" v="298" actId="1076"/>
        <pc:sldMkLst>
          <pc:docMk/>
          <pc:sldMk cId="3086101083" sldId="262"/>
        </pc:sldMkLst>
        <pc:spChg chg="add mod">
          <ac:chgData name="Himank Yadav" userId="0bff34cee8807fe6" providerId="LiveId" clId="{9A81AC99-5FCC-49B8-A181-D7832F2A0022}" dt="2023-09-26T05:59:43.979" v="298" actId="1076"/>
          <ac:spMkLst>
            <pc:docMk/>
            <pc:sldMk cId="3086101083" sldId="262"/>
            <ac:spMk id="21" creationId="{BCECC4DC-31D4-FE06-CC77-F84CE910F113}"/>
          </ac:spMkLst>
        </pc:spChg>
        <pc:picChg chg="mod">
          <ac:chgData name="Himank Yadav" userId="0bff34cee8807fe6" providerId="LiveId" clId="{9A81AC99-5FCC-49B8-A181-D7832F2A0022}" dt="2023-09-25T09:10:49.011" v="19" actId="1076"/>
          <ac:picMkLst>
            <pc:docMk/>
            <pc:sldMk cId="3086101083" sldId="262"/>
            <ac:picMk id="4" creationId="{14C79ADD-0EE7-30C9-C316-8A37CFD6F0AC}"/>
          </ac:picMkLst>
        </pc:picChg>
        <pc:picChg chg="add mod">
          <ac:chgData name="Himank Yadav" userId="0bff34cee8807fe6" providerId="LiveId" clId="{9A81AC99-5FCC-49B8-A181-D7832F2A0022}" dt="2023-09-26T03:42:04.172" v="268" actId="1076"/>
          <ac:picMkLst>
            <pc:docMk/>
            <pc:sldMk cId="3086101083" sldId="262"/>
            <ac:picMk id="5" creationId="{5BF23AB5-8267-5E6D-BD98-1934B3F576E2}"/>
          </ac:picMkLst>
        </pc:picChg>
        <pc:picChg chg="del">
          <ac:chgData name="Himank Yadav" userId="0bff34cee8807fe6" providerId="LiveId" clId="{9A81AC99-5FCC-49B8-A181-D7832F2A0022}" dt="2023-09-25T09:10:00.196" v="4" actId="478"/>
          <ac:picMkLst>
            <pc:docMk/>
            <pc:sldMk cId="3086101083" sldId="262"/>
            <ac:picMk id="11" creationId="{DAA579EC-173C-6BB2-A36F-037ACBF265C5}"/>
          </ac:picMkLst>
        </pc:picChg>
        <pc:picChg chg="add del mod">
          <ac:chgData name="Himank Yadav" userId="0bff34cee8807fe6" providerId="LiveId" clId="{9A81AC99-5FCC-49B8-A181-D7832F2A0022}" dt="2023-09-26T03:39:52.826" v="246" actId="478"/>
          <ac:picMkLst>
            <pc:docMk/>
            <pc:sldMk cId="3086101083" sldId="262"/>
            <ac:picMk id="14" creationId="{32DC27A8-C903-281A-9733-1AADD9F027AE}"/>
          </ac:picMkLst>
        </pc:picChg>
        <pc:picChg chg="mod">
          <ac:chgData name="Himank Yadav" userId="0bff34cee8807fe6" providerId="LiveId" clId="{9A81AC99-5FCC-49B8-A181-D7832F2A0022}" dt="2023-09-25T09:10:35.186" v="15" actId="1076"/>
          <ac:picMkLst>
            <pc:docMk/>
            <pc:sldMk cId="3086101083" sldId="262"/>
            <ac:picMk id="16" creationId="{AE236580-D899-4596-B546-76CCB8A65E57}"/>
          </ac:picMkLst>
        </pc:picChg>
        <pc:picChg chg="mod">
          <ac:chgData name="Himank Yadav" userId="0bff34cee8807fe6" providerId="LiveId" clId="{9A81AC99-5FCC-49B8-A181-D7832F2A0022}" dt="2023-09-25T09:10:38.135" v="16" actId="1076"/>
          <ac:picMkLst>
            <pc:docMk/>
            <pc:sldMk cId="3086101083" sldId="262"/>
            <ac:picMk id="18" creationId="{6F16C8C6-E43E-5377-795B-E568C8F5D620}"/>
          </ac:picMkLst>
        </pc:picChg>
        <pc:picChg chg="add mod modCrop">
          <ac:chgData name="Himank Yadav" userId="0bff34cee8807fe6" providerId="LiveId" clId="{9A81AC99-5FCC-49B8-A181-D7832F2A0022}" dt="2023-09-26T03:42:06.194" v="269" actId="1076"/>
          <ac:picMkLst>
            <pc:docMk/>
            <pc:sldMk cId="3086101083" sldId="262"/>
            <ac:picMk id="19" creationId="{D967994D-EC77-EBE3-1C83-BBA49D9EA3E6}"/>
          </ac:picMkLst>
        </pc:picChg>
        <pc:picChg chg="del mod">
          <ac:chgData name="Himank Yadav" userId="0bff34cee8807fe6" providerId="LiveId" clId="{9A81AC99-5FCC-49B8-A181-D7832F2A0022}" dt="2023-09-26T03:37:37.850" v="110" actId="478"/>
          <ac:picMkLst>
            <pc:docMk/>
            <pc:sldMk cId="3086101083" sldId="262"/>
            <ac:picMk id="20" creationId="{92A23900-9369-321B-3E87-583F54964E0B}"/>
          </ac:picMkLst>
        </pc:picChg>
        <pc:picChg chg="del mod">
          <ac:chgData name="Himank Yadav" userId="0bff34cee8807fe6" providerId="LiveId" clId="{9A81AC99-5FCC-49B8-A181-D7832F2A0022}" dt="2023-09-26T03:37:32.204" v="108" actId="478"/>
          <ac:picMkLst>
            <pc:docMk/>
            <pc:sldMk cId="3086101083" sldId="262"/>
            <ac:picMk id="24" creationId="{52903CDD-9CCE-754D-8BB5-828A0A2442F2}"/>
          </ac:picMkLst>
        </pc:picChg>
        <pc:picChg chg="del mod">
          <ac:chgData name="Himank Yadav" userId="0bff34cee8807fe6" providerId="LiveId" clId="{9A81AC99-5FCC-49B8-A181-D7832F2A0022}" dt="2023-09-26T03:37:35.877" v="109" actId="478"/>
          <ac:picMkLst>
            <pc:docMk/>
            <pc:sldMk cId="3086101083" sldId="262"/>
            <ac:picMk id="27" creationId="{1268CA76-E45B-3296-2220-B972201B167C}"/>
          </ac:picMkLst>
        </pc:picChg>
        <pc:picChg chg="del mod">
          <ac:chgData name="Himank Yadav" userId="0bff34cee8807fe6" providerId="LiveId" clId="{9A81AC99-5FCC-49B8-A181-D7832F2A0022}" dt="2023-09-25T09:10:24.875" v="11" actId="478"/>
          <ac:picMkLst>
            <pc:docMk/>
            <pc:sldMk cId="3086101083" sldId="262"/>
            <ac:picMk id="30" creationId="{2811B7E4-C377-F913-E799-27060D7EE3DB}"/>
          </ac:picMkLst>
        </pc:picChg>
        <pc:picChg chg="del">
          <ac:chgData name="Himank Yadav" userId="0bff34cee8807fe6" providerId="LiveId" clId="{9A81AC99-5FCC-49B8-A181-D7832F2A0022}" dt="2023-09-25T09:10:14.987" v="9" actId="478"/>
          <ac:picMkLst>
            <pc:docMk/>
            <pc:sldMk cId="3086101083" sldId="262"/>
            <ac:picMk id="33" creationId="{5D788E01-34BE-E44B-9566-532F45AC3E42}"/>
          </ac:picMkLst>
        </pc:picChg>
        <pc:picChg chg="del">
          <ac:chgData name="Himank Yadav" userId="0bff34cee8807fe6" providerId="LiveId" clId="{9A81AC99-5FCC-49B8-A181-D7832F2A0022}" dt="2023-09-25T09:09:54.515" v="2" actId="478"/>
          <ac:picMkLst>
            <pc:docMk/>
            <pc:sldMk cId="3086101083" sldId="262"/>
            <ac:picMk id="36" creationId="{AAC87195-7795-4EBA-5161-17228488595C}"/>
          </ac:picMkLst>
        </pc:picChg>
        <pc:picChg chg="del">
          <ac:chgData name="Himank Yadav" userId="0bff34cee8807fe6" providerId="LiveId" clId="{9A81AC99-5FCC-49B8-A181-D7832F2A0022}" dt="2023-09-25T09:09:56.146" v="3" actId="478"/>
          <ac:picMkLst>
            <pc:docMk/>
            <pc:sldMk cId="3086101083" sldId="262"/>
            <ac:picMk id="39" creationId="{9283E085-3962-BD53-882A-E20BD0642F61}"/>
          </ac:picMkLst>
        </pc:picChg>
        <pc:picChg chg="mod">
          <ac:chgData name="Himank Yadav" userId="0bff34cee8807fe6" providerId="LiveId" clId="{9A81AC99-5FCC-49B8-A181-D7832F2A0022}" dt="2023-09-26T03:38:20.491" v="117" actId="1076"/>
          <ac:picMkLst>
            <pc:docMk/>
            <pc:sldMk cId="3086101083" sldId="262"/>
            <ac:picMk id="49" creationId="{597BA9D4-14C0-BD40-010A-7E14FF8E4604}"/>
          </ac:picMkLst>
        </pc:picChg>
        <pc:picChg chg="mod">
          <ac:chgData name="Himank Yadav" userId="0bff34cee8807fe6" providerId="LiveId" clId="{9A81AC99-5FCC-49B8-A181-D7832F2A0022}" dt="2023-09-26T03:38:25.192" v="118" actId="1076"/>
          <ac:picMkLst>
            <pc:docMk/>
            <pc:sldMk cId="3086101083" sldId="262"/>
            <ac:picMk id="52" creationId="{65EB2E56-A505-8344-63CD-4CFB58515B87}"/>
          </ac:picMkLst>
        </pc:picChg>
        <pc:picChg chg="mod">
          <ac:chgData name="Himank Yadav" userId="0bff34cee8807fe6" providerId="LiveId" clId="{9A81AC99-5FCC-49B8-A181-D7832F2A0022}" dt="2023-09-26T03:38:01.124" v="113" actId="1076"/>
          <ac:picMkLst>
            <pc:docMk/>
            <pc:sldMk cId="3086101083" sldId="262"/>
            <ac:picMk id="62" creationId="{3645E02E-297F-3264-D8E1-D064EDFF88DB}"/>
          </ac:picMkLst>
        </pc:picChg>
        <pc:picChg chg="mod">
          <ac:chgData name="Himank Yadav" userId="0bff34cee8807fe6" providerId="LiveId" clId="{9A81AC99-5FCC-49B8-A181-D7832F2A0022}" dt="2023-09-26T03:42:09.267" v="270" actId="1076"/>
          <ac:picMkLst>
            <pc:docMk/>
            <pc:sldMk cId="3086101083" sldId="262"/>
            <ac:picMk id="65" creationId="{6F38C75E-A31D-6BEB-DAD3-840F1E9489FD}"/>
          </ac:picMkLst>
        </pc:picChg>
        <pc:picChg chg="mod">
          <ac:chgData name="Himank Yadav" userId="0bff34cee8807fe6" providerId="LiveId" clId="{9A81AC99-5FCC-49B8-A181-D7832F2A0022}" dt="2023-09-25T09:11:01.858" v="24" actId="1076"/>
          <ac:picMkLst>
            <pc:docMk/>
            <pc:sldMk cId="3086101083" sldId="262"/>
            <ac:picMk id="92" creationId="{2F506E42-3E83-FF3E-F65A-9397982AE603}"/>
          </ac:picMkLst>
        </pc:picChg>
        <pc:cxnChg chg="mod">
          <ac:chgData name="Himank Yadav" userId="0bff34cee8807fe6" providerId="LiveId" clId="{9A81AC99-5FCC-49B8-A181-D7832F2A0022}" dt="2023-09-26T03:38:15.758" v="116" actId="1076"/>
          <ac:cxnSpMkLst>
            <pc:docMk/>
            <pc:sldMk cId="3086101083" sldId="262"/>
            <ac:cxnSpMk id="37" creationId="{50C352E4-726D-07EA-68EA-EE4065780BBA}"/>
          </ac:cxnSpMkLst>
        </pc:cxnChg>
        <pc:cxnChg chg="del">
          <ac:chgData name="Himank Yadav" userId="0bff34cee8807fe6" providerId="LiveId" clId="{9A81AC99-5FCC-49B8-A181-D7832F2A0022}" dt="2023-09-26T03:37:57.145" v="112" actId="478"/>
          <ac:cxnSpMkLst>
            <pc:docMk/>
            <pc:sldMk cId="3086101083" sldId="262"/>
            <ac:cxnSpMk id="60" creationId="{87BEFF53-5F83-E81D-957D-A51523539AA2}"/>
          </ac:cxnSpMkLst>
        </pc:cxnChg>
        <pc:cxnChg chg="mod">
          <ac:chgData name="Himank Yadav" userId="0bff34cee8807fe6" providerId="LiveId" clId="{9A81AC99-5FCC-49B8-A181-D7832F2A0022}" dt="2023-09-26T03:38:05.507" v="114" actId="1076"/>
          <ac:cxnSpMkLst>
            <pc:docMk/>
            <pc:sldMk cId="3086101083" sldId="262"/>
            <ac:cxnSpMk id="63" creationId="{F762189A-AB61-BF3D-3374-B69CC00C733E}"/>
          </ac:cxnSpMkLst>
        </pc:cxnChg>
        <pc:cxnChg chg="mod">
          <ac:chgData name="Himank Yadav" userId="0bff34cee8807fe6" providerId="LiveId" clId="{9A81AC99-5FCC-49B8-A181-D7832F2A0022}" dt="2023-09-25T09:11:21.137" v="26" actId="1076"/>
          <ac:cxnSpMkLst>
            <pc:docMk/>
            <pc:sldMk cId="3086101083" sldId="262"/>
            <ac:cxnSpMk id="84" creationId="{8B29A4E5-FD9A-B97E-2CCC-6EB0D1E6640A}"/>
          </ac:cxnSpMkLst>
        </pc:cxnChg>
        <pc:cxnChg chg="del">
          <ac:chgData name="Himank Yadav" userId="0bff34cee8807fe6" providerId="LiveId" clId="{9A81AC99-5FCC-49B8-A181-D7832F2A0022}" dt="2023-09-25T09:11:10.731" v="25" actId="478"/>
          <ac:cxnSpMkLst>
            <pc:docMk/>
            <pc:sldMk cId="3086101083" sldId="262"/>
            <ac:cxnSpMk id="86" creationId="{91FF8D0B-18C0-20CD-A3C2-0049C1DE1ACC}"/>
          </ac:cxnSpMkLst>
        </pc:cxnChg>
      </pc:sldChg>
      <pc:sldChg chg="addSp delSp modSp mod">
        <pc:chgData name="Himank Yadav" userId="0bff34cee8807fe6" providerId="LiveId" clId="{9A81AC99-5FCC-49B8-A181-D7832F2A0022}" dt="2023-09-26T06:24:07.776" v="304" actId="1076"/>
        <pc:sldMkLst>
          <pc:docMk/>
          <pc:sldMk cId="3646949151" sldId="264"/>
        </pc:sldMkLst>
        <pc:spChg chg="mod">
          <ac:chgData name="Himank Yadav" userId="0bff34cee8807fe6" providerId="LiveId" clId="{9A81AC99-5FCC-49B8-A181-D7832F2A0022}" dt="2023-09-25T09:26:37.533" v="75" actId="20577"/>
          <ac:spMkLst>
            <pc:docMk/>
            <pc:sldMk cId="3646949151" sldId="264"/>
            <ac:spMk id="2" creationId="{B2FFA221-D409-2ADC-3163-7CA7D9422CD3}"/>
          </ac:spMkLst>
        </pc:spChg>
        <pc:spChg chg="mod">
          <ac:chgData name="Himank Yadav" userId="0bff34cee8807fe6" providerId="LiveId" clId="{9A81AC99-5FCC-49B8-A181-D7832F2A0022}" dt="2023-09-26T03:30:56.151" v="100" actId="1076"/>
          <ac:spMkLst>
            <pc:docMk/>
            <pc:sldMk cId="3646949151" sldId="264"/>
            <ac:spMk id="4" creationId="{4043891F-A8C4-71CC-A6C6-5394FB15E545}"/>
          </ac:spMkLst>
        </pc:spChg>
        <pc:spChg chg="mod">
          <ac:chgData name="Himank Yadav" userId="0bff34cee8807fe6" providerId="LiveId" clId="{9A81AC99-5FCC-49B8-A181-D7832F2A0022}" dt="2023-09-26T03:31:41.180" v="105" actId="1076"/>
          <ac:spMkLst>
            <pc:docMk/>
            <pc:sldMk cId="3646949151" sldId="264"/>
            <ac:spMk id="5" creationId="{C48D1E4E-F98D-FDB7-A9C6-0FF107078B70}"/>
          </ac:spMkLst>
        </pc:spChg>
        <pc:picChg chg="add del mod">
          <ac:chgData name="Himank Yadav" userId="0bff34cee8807fe6" providerId="LiveId" clId="{9A81AC99-5FCC-49B8-A181-D7832F2A0022}" dt="2023-09-26T03:30:14.971" v="94" actId="478"/>
          <ac:picMkLst>
            <pc:docMk/>
            <pc:sldMk cId="3646949151" sldId="264"/>
            <ac:picMk id="9" creationId="{EF62ADC6-3DC8-4CF1-F4D9-FACA39984210}"/>
          </ac:picMkLst>
        </pc:picChg>
        <pc:picChg chg="del">
          <ac:chgData name="Himank Yadav" userId="0bff34cee8807fe6" providerId="LiveId" clId="{9A81AC99-5FCC-49B8-A181-D7832F2A0022}" dt="2023-09-26T01:55:23.387" v="76" actId="478"/>
          <ac:picMkLst>
            <pc:docMk/>
            <pc:sldMk cId="3646949151" sldId="264"/>
            <ac:picMk id="14" creationId="{74D2B597-7775-466A-222B-D0320BDC5AF2}"/>
          </ac:picMkLst>
        </pc:picChg>
        <pc:picChg chg="add mod">
          <ac:chgData name="Himank Yadav" userId="0bff34cee8807fe6" providerId="LiveId" clId="{9A81AC99-5FCC-49B8-A181-D7832F2A0022}" dt="2023-09-26T06:24:07.776" v="304" actId="1076"/>
          <ac:picMkLst>
            <pc:docMk/>
            <pc:sldMk cId="3646949151" sldId="264"/>
            <ac:picMk id="15" creationId="{903B7E70-6B8A-5170-3275-B9F073A19FBF}"/>
          </ac:picMkLst>
        </pc:picChg>
      </pc:sldChg>
      <pc:sldChg chg="modSp mod">
        <pc:chgData name="Himank Yadav" userId="0bff34cee8807fe6" providerId="LiveId" clId="{9A81AC99-5FCC-49B8-A181-D7832F2A0022}" dt="2023-09-26T01:57:04.342" v="85" actId="1076"/>
        <pc:sldMkLst>
          <pc:docMk/>
          <pc:sldMk cId="2128591411" sldId="266"/>
        </pc:sldMkLst>
        <pc:picChg chg="mod">
          <ac:chgData name="Himank Yadav" userId="0bff34cee8807fe6" providerId="LiveId" clId="{9A81AC99-5FCC-49B8-A181-D7832F2A0022}" dt="2023-09-26T01:57:04.342" v="85" actId="1076"/>
          <ac:picMkLst>
            <pc:docMk/>
            <pc:sldMk cId="2128591411" sldId="266"/>
            <ac:picMk id="6" creationId="{655EB494-9FA1-1A2D-5471-1E9555306174}"/>
          </ac:picMkLst>
        </pc:picChg>
        <pc:picChg chg="mod">
          <ac:chgData name="Himank Yadav" userId="0bff34cee8807fe6" providerId="LiveId" clId="{9A81AC99-5FCC-49B8-A181-D7832F2A0022}" dt="2023-09-26T01:56:53.302" v="83" actId="1076"/>
          <ac:picMkLst>
            <pc:docMk/>
            <pc:sldMk cId="2128591411" sldId="266"/>
            <ac:picMk id="32" creationId="{12F94914-0062-FD17-D61E-F99A4373130A}"/>
          </ac:picMkLst>
        </pc:picChg>
        <pc:picChg chg="mod">
          <ac:chgData name="Himank Yadav" userId="0bff34cee8807fe6" providerId="LiveId" clId="{9A81AC99-5FCC-49B8-A181-D7832F2A0022}" dt="2023-09-26T01:56:48.402" v="82" actId="1076"/>
          <ac:picMkLst>
            <pc:docMk/>
            <pc:sldMk cId="2128591411" sldId="266"/>
            <ac:picMk id="34" creationId="{B73E289B-5F44-2508-8248-1B9AAF8B245C}"/>
          </ac:picMkLst>
        </pc:picChg>
      </pc:sldChg>
      <pc:sldChg chg="addSp delSp modSp add del mod">
        <pc:chgData name="Himank Yadav" userId="0bff34cee8807fe6" providerId="LiveId" clId="{9A81AC99-5FCC-49B8-A181-D7832F2A0022}" dt="2023-09-26T05:53:49.583" v="283" actId="47"/>
        <pc:sldMkLst>
          <pc:docMk/>
          <pc:sldMk cId="1078554967" sldId="268"/>
        </pc:sldMkLst>
        <pc:spChg chg="del">
          <ac:chgData name="Himank Yadav" userId="0bff34cee8807fe6" providerId="LiveId" clId="{9A81AC99-5FCC-49B8-A181-D7832F2A0022}" dt="2023-09-26T05:52:02.943" v="279" actId="478"/>
          <ac:spMkLst>
            <pc:docMk/>
            <pc:sldMk cId="1078554967" sldId="268"/>
            <ac:spMk id="2" creationId="{B2FFA221-D409-2ADC-3163-7CA7D9422CD3}"/>
          </ac:spMkLst>
        </pc:spChg>
        <pc:spChg chg="del mod">
          <ac:chgData name="Himank Yadav" userId="0bff34cee8807fe6" providerId="LiveId" clId="{9A81AC99-5FCC-49B8-A181-D7832F2A0022}" dt="2023-09-26T05:51:55.973" v="276" actId="478"/>
          <ac:spMkLst>
            <pc:docMk/>
            <pc:sldMk cId="1078554967" sldId="268"/>
            <ac:spMk id="4" creationId="{4043891F-A8C4-71CC-A6C6-5394FB15E545}"/>
          </ac:spMkLst>
        </pc:spChg>
        <pc:spChg chg="del">
          <ac:chgData name="Himank Yadav" userId="0bff34cee8807fe6" providerId="LiveId" clId="{9A81AC99-5FCC-49B8-A181-D7832F2A0022}" dt="2023-09-26T05:51:59.933" v="278" actId="478"/>
          <ac:spMkLst>
            <pc:docMk/>
            <pc:sldMk cId="1078554967" sldId="268"/>
            <ac:spMk id="5" creationId="{C48D1E4E-F98D-FDB7-A9C6-0FF107078B70}"/>
          </ac:spMkLst>
        </pc:spChg>
        <pc:spChg chg="add mod">
          <ac:chgData name="Himank Yadav" userId="0bff34cee8807fe6" providerId="LiveId" clId="{9A81AC99-5FCC-49B8-A181-D7832F2A0022}" dt="2023-09-26T05:53:26.153" v="282" actId="14100"/>
          <ac:spMkLst>
            <pc:docMk/>
            <pc:sldMk cId="1078554967" sldId="268"/>
            <ac:spMk id="9" creationId="{46A0038C-5E11-88E5-B112-C5BD28E1095C}"/>
          </ac:spMkLst>
        </pc:spChg>
        <pc:picChg chg="del">
          <ac:chgData name="Himank Yadav" userId="0bff34cee8807fe6" providerId="LiveId" clId="{9A81AC99-5FCC-49B8-A181-D7832F2A0022}" dt="2023-09-26T05:51:57.746" v="277" actId="478"/>
          <ac:picMkLst>
            <pc:docMk/>
            <pc:sldMk cId="1078554967" sldId="268"/>
            <ac:picMk id="15" creationId="{903B7E70-6B8A-5170-3275-B9F073A19FBF}"/>
          </ac:picMkLst>
        </pc:picChg>
      </pc:sldChg>
      <pc:sldChg chg="new del">
        <pc:chgData name="Himank Yadav" userId="0bff34cee8807fe6" providerId="LiveId" clId="{9A81AC99-5FCC-49B8-A181-D7832F2A0022}" dt="2023-09-26T05:51:46.689" v="272" actId="47"/>
        <pc:sldMkLst>
          <pc:docMk/>
          <pc:sldMk cId="1481198745" sldId="268"/>
        </pc:sldMkLst>
      </pc:sldChg>
      <pc:sldChg chg="addSp delSp modSp add del mod">
        <pc:chgData name="Himank Yadav" userId="0bff34cee8807fe6" providerId="LiveId" clId="{9A81AC99-5FCC-49B8-A181-D7832F2A0022}" dt="2023-09-26T05:59:47.258" v="299" actId="47"/>
        <pc:sldMkLst>
          <pc:docMk/>
          <pc:sldMk cId="2311225722" sldId="268"/>
        </pc:sldMkLst>
        <pc:spChg chg="del">
          <ac:chgData name="Himank Yadav" userId="0bff34cee8807fe6" providerId="LiveId" clId="{9A81AC99-5FCC-49B8-A181-D7832F2A0022}" dt="2023-09-26T05:54:51.225" v="289" actId="478"/>
          <ac:spMkLst>
            <pc:docMk/>
            <pc:sldMk cId="2311225722" sldId="268"/>
            <ac:spMk id="2" creationId="{B2FFA221-D409-2ADC-3163-7CA7D9422CD3}"/>
          </ac:spMkLst>
        </pc:spChg>
        <pc:spChg chg="del">
          <ac:chgData name="Himank Yadav" userId="0bff34cee8807fe6" providerId="LiveId" clId="{9A81AC99-5FCC-49B8-A181-D7832F2A0022}" dt="2023-09-26T05:54:41.512" v="285" actId="478"/>
          <ac:spMkLst>
            <pc:docMk/>
            <pc:sldMk cId="2311225722" sldId="268"/>
            <ac:spMk id="4" creationId="{4043891F-A8C4-71CC-A6C6-5394FB15E545}"/>
          </ac:spMkLst>
        </pc:spChg>
        <pc:spChg chg="del">
          <ac:chgData name="Himank Yadav" userId="0bff34cee8807fe6" providerId="LiveId" clId="{9A81AC99-5FCC-49B8-A181-D7832F2A0022}" dt="2023-09-26T05:54:46.630" v="287" actId="478"/>
          <ac:spMkLst>
            <pc:docMk/>
            <pc:sldMk cId="2311225722" sldId="268"/>
            <ac:spMk id="5" creationId="{C48D1E4E-F98D-FDB7-A9C6-0FF107078B70}"/>
          </ac:spMkLst>
        </pc:spChg>
        <pc:spChg chg="del">
          <ac:chgData name="Himank Yadav" userId="0bff34cee8807fe6" providerId="LiveId" clId="{9A81AC99-5FCC-49B8-A181-D7832F2A0022}" dt="2023-09-26T05:54:49.327" v="288" actId="478"/>
          <ac:spMkLst>
            <pc:docMk/>
            <pc:sldMk cId="2311225722" sldId="268"/>
            <ac:spMk id="7" creationId="{47EE2EF4-7191-AA0C-6920-993B5B932A2E}"/>
          </ac:spMkLst>
        </pc:spChg>
        <pc:spChg chg="add del mod">
          <ac:chgData name="Himank Yadav" userId="0bff34cee8807fe6" providerId="LiveId" clId="{9A81AC99-5FCC-49B8-A181-D7832F2A0022}" dt="2023-09-26T05:59:32.630" v="296" actId="21"/>
          <ac:spMkLst>
            <pc:docMk/>
            <pc:sldMk cId="2311225722" sldId="268"/>
            <ac:spMk id="9" creationId="{9A665C87-D794-5CBE-0DEC-BD8400E46F04}"/>
          </ac:spMkLst>
        </pc:spChg>
        <pc:picChg chg="del">
          <ac:chgData name="Himank Yadav" userId="0bff34cee8807fe6" providerId="LiveId" clId="{9A81AC99-5FCC-49B8-A181-D7832F2A0022}" dt="2023-09-26T05:54:43.373" v="286" actId="478"/>
          <ac:picMkLst>
            <pc:docMk/>
            <pc:sldMk cId="2311225722" sldId="268"/>
            <ac:picMk id="15" creationId="{903B7E70-6B8A-5170-3275-B9F073A19F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6339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hyperlink" Target="https://sites.google.com/jecrc.ac.in/bin-to-win/home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387" y="-59717"/>
            <a:ext cx="1749313" cy="1749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1942" r="2690" b="3895"/>
          <a:stretch>
            <a:fillRect/>
          </a:stretch>
        </p:blipFill>
        <p:spPr>
          <a:xfrm>
            <a:off x="826747" y="-199377"/>
            <a:ext cx="2028635" cy="202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11;p1"/>
          <p:cNvSpPr txBox="1">
            <a:spLocks noGrp="1"/>
          </p:cNvSpPr>
          <p:nvPr>
            <p:ph type="body" idx="1"/>
          </p:nvPr>
        </p:nvSpPr>
        <p:spPr>
          <a:xfrm>
            <a:off x="5863005" y="3613805"/>
            <a:ext cx="6045695" cy="191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PS Code:</a:t>
            </a:r>
            <a:r>
              <a:rPr lang="en-IN" alt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1392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Team Name:</a:t>
            </a:r>
            <a:r>
              <a:rPr lang="en-IN" alt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E-Waste Scouts</a:t>
            </a:r>
            <a:endParaRPr/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Team Leader Name:</a:t>
            </a:r>
            <a:r>
              <a:rPr lang="en-IN" altLang="en-US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IN" alt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Mr. Himank Yadav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32061-2EAE-0486-DBE0-843DCFF8A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279" y="1101642"/>
            <a:ext cx="5228736" cy="23645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/>
              <a:t>Basic Details of the Team and Problem Statement</a:t>
            </a: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745345" y="1299860"/>
            <a:ext cx="6368432" cy="540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Ministry/Organization Name: 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Ministry of Environment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PS Code: 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1392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Problem Statement Title:  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E-Waste Facility Locator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Team Name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 E-Waste Scouts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Team Leader Name: 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Mr. </a:t>
            </a:r>
            <a:r>
              <a:rPr lang="en-US" err="1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Himank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Yadav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Institute Code (AISHE): 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C-25107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Jaipur Engineering College and Research Center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IN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IN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Bin to win </a:t>
            </a:r>
            <a:r>
              <a:rPr lang="en-US" b="1">
                <a:solidFill>
                  <a:srgbClr val="4495A2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( </a:t>
            </a:r>
            <a:r>
              <a:rPr lang="en-US" b="1" i="0">
                <a:solidFill>
                  <a:srgbClr val="4495A2"/>
                </a:solidFill>
                <a:effectLst/>
                <a:latin typeface="Franklin Gothic" panose="020B0604020202020204" charset="0"/>
              </a:rPr>
              <a:t>Mapping Your Green Electronics Path </a:t>
            </a:r>
            <a:r>
              <a:rPr lang="en-US" b="1">
                <a:solidFill>
                  <a:srgbClr val="4495A2"/>
                </a:solidFill>
                <a:latin typeface="Franklin Gothic" panose="020B0604020202020204" charset="0"/>
              </a:rPr>
              <a:t>)</a:t>
            </a:r>
            <a:endParaRPr lang="en-US" b="1">
              <a:solidFill>
                <a:srgbClr val="4495A2"/>
              </a:solidFill>
              <a:latin typeface="Franklin Gothic" panose="020B0604020202020204" charset="0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B45C5-0D07-A3C9-1AB5-5C4999B58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8" y="174249"/>
            <a:ext cx="3390828" cy="1533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3A1857-383C-2BD5-8853-36F303B98107}"/>
              </a:ext>
            </a:extLst>
          </p:cNvPr>
          <p:cNvSpPr txBox="1"/>
          <p:nvPr/>
        </p:nvSpPr>
        <p:spPr>
          <a:xfrm>
            <a:off x="8481133" y="5177674"/>
            <a:ext cx="285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4495A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Foundation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DDE4B-BFA6-444D-9DAE-AFE5D3FA0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C4927AA-0006-61D2-BBEF-368DB525F201}"/>
              </a:ext>
            </a:extLst>
          </p:cNvPr>
          <p:cNvSpPr/>
          <p:nvPr/>
        </p:nvSpPr>
        <p:spPr>
          <a:xfrm>
            <a:off x="0" y="5890661"/>
            <a:ext cx="971550" cy="967339"/>
          </a:xfrm>
          <a:prstGeom prst="rtTriangle">
            <a:avLst/>
          </a:prstGeom>
          <a:solidFill>
            <a:srgbClr val="7CA655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C73CF98-3015-3C80-BC39-4AFB471A5BBC}"/>
              </a:ext>
            </a:extLst>
          </p:cNvPr>
          <p:cNvSpPr/>
          <p:nvPr/>
        </p:nvSpPr>
        <p:spPr>
          <a:xfrm rot="5400000">
            <a:off x="-496003" y="4327787"/>
            <a:ext cx="1963556" cy="971549"/>
          </a:xfrm>
          <a:prstGeom prst="triangle">
            <a:avLst>
              <a:gd name="adj" fmla="val 50000"/>
            </a:avLst>
          </a:prstGeom>
          <a:solidFill>
            <a:srgbClr val="4495A2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755B327-9F7B-A69B-7687-7366865098DA}"/>
              </a:ext>
            </a:extLst>
          </p:cNvPr>
          <p:cNvSpPr/>
          <p:nvPr/>
        </p:nvSpPr>
        <p:spPr>
          <a:xfrm rot="18922775">
            <a:off x="1592610" y="5334222"/>
            <a:ext cx="728757" cy="2071629"/>
          </a:xfrm>
          <a:custGeom>
            <a:avLst/>
            <a:gdLst>
              <a:gd name="connsiteX0" fmla="*/ 0 w 723947"/>
              <a:gd name="connsiteY0" fmla="*/ 0 h 2323403"/>
              <a:gd name="connsiteX1" fmla="*/ 723947 w 723947"/>
              <a:gd name="connsiteY1" fmla="*/ 0 h 2323403"/>
              <a:gd name="connsiteX2" fmla="*/ 723947 w 723947"/>
              <a:gd name="connsiteY2" fmla="*/ 2323403 h 2323403"/>
              <a:gd name="connsiteX3" fmla="*/ 0 w 723947"/>
              <a:gd name="connsiteY3" fmla="*/ 2323403 h 2323403"/>
              <a:gd name="connsiteX4" fmla="*/ 0 w 723947"/>
              <a:gd name="connsiteY4" fmla="*/ 0 h 2323403"/>
              <a:gd name="connsiteX0" fmla="*/ 13252 w 737199"/>
              <a:gd name="connsiteY0" fmla="*/ 0 h 2323403"/>
              <a:gd name="connsiteX1" fmla="*/ 737199 w 737199"/>
              <a:gd name="connsiteY1" fmla="*/ 0 h 2323403"/>
              <a:gd name="connsiteX2" fmla="*/ 737199 w 737199"/>
              <a:gd name="connsiteY2" fmla="*/ 2323403 h 2323403"/>
              <a:gd name="connsiteX3" fmla="*/ 0 w 737199"/>
              <a:gd name="connsiteY3" fmla="*/ 1350198 h 2323403"/>
              <a:gd name="connsiteX4" fmla="*/ 13252 w 737199"/>
              <a:gd name="connsiteY4" fmla="*/ 0 h 2323403"/>
              <a:gd name="connsiteX0" fmla="*/ 13252 w 737199"/>
              <a:gd name="connsiteY0" fmla="*/ 0 h 2071629"/>
              <a:gd name="connsiteX1" fmla="*/ 737199 w 737199"/>
              <a:gd name="connsiteY1" fmla="*/ 0 h 2071629"/>
              <a:gd name="connsiteX2" fmla="*/ 728725 w 737199"/>
              <a:gd name="connsiteY2" fmla="*/ 2071629 h 2071629"/>
              <a:gd name="connsiteX3" fmla="*/ 0 w 737199"/>
              <a:gd name="connsiteY3" fmla="*/ 1350198 h 2071629"/>
              <a:gd name="connsiteX4" fmla="*/ 13252 w 737199"/>
              <a:gd name="connsiteY4" fmla="*/ 0 h 207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199" h="2071629">
                <a:moveTo>
                  <a:pt x="13252" y="0"/>
                </a:moveTo>
                <a:lnTo>
                  <a:pt x="737199" y="0"/>
                </a:lnTo>
                <a:cubicBezTo>
                  <a:pt x="734374" y="690543"/>
                  <a:pt x="731550" y="1381086"/>
                  <a:pt x="728725" y="2071629"/>
                </a:cubicBezTo>
                <a:lnTo>
                  <a:pt x="0" y="1350198"/>
                </a:lnTo>
                <a:lnTo>
                  <a:pt x="13252" y="0"/>
                </a:lnTo>
                <a:close/>
              </a:path>
            </a:pathLst>
          </a:custGeom>
          <a:solidFill>
            <a:srgbClr val="F9D448"/>
          </a:solidFill>
          <a:ln>
            <a:solidFill>
              <a:srgbClr val="F9D4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C183E-BE79-165D-EC73-B2D3A60750EE}"/>
              </a:ext>
            </a:extLst>
          </p:cNvPr>
          <p:cNvSpPr txBox="1"/>
          <p:nvPr/>
        </p:nvSpPr>
        <p:spPr>
          <a:xfrm>
            <a:off x="970069" y="98669"/>
            <a:ext cx="62660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Idea/Approach Details</a:t>
            </a:r>
            <a:endParaRPr lang="en-IN" sz="40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0CBA6-E812-64B5-D82E-27B17C08C083}"/>
              </a:ext>
            </a:extLst>
          </p:cNvPr>
          <p:cNvSpPr/>
          <p:nvPr/>
        </p:nvSpPr>
        <p:spPr>
          <a:xfrm>
            <a:off x="1097889" y="908425"/>
            <a:ext cx="2138892" cy="89958"/>
          </a:xfrm>
          <a:prstGeom prst="rect">
            <a:avLst/>
          </a:prstGeom>
          <a:solidFill>
            <a:srgbClr val="669900"/>
          </a:solidFill>
          <a:ln>
            <a:solidFill>
              <a:srgbClr val="6699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FC20B-C8C2-22B1-3DA1-72CC895E24D0}"/>
              </a:ext>
            </a:extLst>
          </p:cNvPr>
          <p:cNvSpPr txBox="1"/>
          <p:nvPr/>
        </p:nvSpPr>
        <p:spPr>
          <a:xfrm>
            <a:off x="999652" y="1260777"/>
            <a:ext cx="628683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a software application that facilitates the identification of </a:t>
            </a:r>
            <a:r>
              <a:rPr lang="en-IN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nearby e-waste collection facilities</a:t>
            </a: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endParaRPr lang="en-IN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the option to manually input your location or allow the system to automatically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 current whereabouts, which will provide you with comprehensive details regarding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nearby amenities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effectively influence and educate individuals on the fundamental aspects of electronic waste, our website will comprehensively address these topics through informative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articles and engaging animated videos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your electronic waste comprises items containing precious metals or chips, you will be eligible to receive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 points 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 to the condition of the device. Upon accumulating a sufficient number of credit points, you will be entitled to redeem rewards.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obtain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 points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it is necessary to input the device model number, Subsequently, the software will autonomously generate a range of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 points based on the condition of the device.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b="1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Additionally, a dedicated ongoing government section </a:t>
            </a:r>
            <a:r>
              <a:rPr lang="en-IN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which we will provide comprehensive information regarding initiation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aimed at ensuring the safety and preservation of our environment.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software will enable the users to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their recycling achievements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social media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encouraging others to join the movement.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r>
              <a:rPr lang="en-IN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</a:t>
            </a:r>
            <a:r>
              <a:rPr lang="en-IN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partner </a:t>
            </a:r>
            <a:r>
              <a:rPr lang="en-IN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environmental organizations or government agencies to promote our website and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collaborate 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initiatives to reduce e-waste.</a:t>
            </a:r>
          </a:p>
          <a:p>
            <a:pPr marL="342900" indent="-342900" algn="just">
              <a:buFont typeface="Arial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endParaRPr lang="en-IN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endParaRPr lang="en-IN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/>
              <a:buAutoNum type="arabicPeriod"/>
            </a:pPr>
            <a:endParaRPr lang="en-IN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IN" sz="13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53C4D-7F3B-A972-B914-060073A9CC2E}"/>
              </a:ext>
            </a:extLst>
          </p:cNvPr>
          <p:cNvSpPr txBox="1"/>
          <p:nvPr/>
        </p:nvSpPr>
        <p:spPr>
          <a:xfrm>
            <a:off x="7236114" y="612844"/>
            <a:ext cx="482217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>
                <a:solidFill>
                  <a:srgbClr val="001642"/>
                </a:solidFill>
                <a:latin typeface="Century Schoolbook" panose="02040604050505020304" pitchFamily="18" charset="0"/>
              </a:rPr>
              <a:t>Technology Stack </a:t>
            </a: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r>
              <a:rPr lang="en-IN" sz="2000" b="1">
                <a:solidFill>
                  <a:srgbClr val="001642"/>
                </a:solidFill>
                <a:latin typeface="Century Schoolbook" panose="02040604050505020304" pitchFamily="18" charset="0"/>
              </a:rPr>
              <a:t>               </a:t>
            </a:r>
            <a:r>
              <a:rPr lang="en-IN" sz="18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Front end stack : </a:t>
            </a:r>
            <a:r>
              <a:rPr lang="en-IN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2000">
                <a:solidFill>
                  <a:srgbClr val="001642"/>
                </a:solidFill>
                <a:latin typeface="Century Schoolbook" panose="02040604050505020304" pitchFamily="18" charset="0"/>
              </a:rPr>
              <a:t>               </a:t>
            </a:r>
            <a:endParaRPr lang="en-IN" sz="1600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  <a:p>
            <a:endParaRPr lang="en-IN" sz="2000" b="1">
              <a:solidFill>
                <a:srgbClr val="001642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1E787B-D037-1843-F99F-D597DD7BE56C}"/>
              </a:ext>
            </a:extLst>
          </p:cNvPr>
          <p:cNvCxnSpPr>
            <a:cxnSpLocks/>
          </p:cNvCxnSpPr>
          <p:nvPr/>
        </p:nvCxnSpPr>
        <p:spPr>
          <a:xfrm>
            <a:off x="7416800" y="998383"/>
            <a:ext cx="0" cy="5581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D7B94E-9AE8-D391-9230-C6896BE76734}"/>
              </a:ext>
            </a:extLst>
          </p:cNvPr>
          <p:cNvCxnSpPr>
            <a:cxnSpLocks/>
          </p:cNvCxnSpPr>
          <p:nvPr/>
        </p:nvCxnSpPr>
        <p:spPr>
          <a:xfrm flipV="1">
            <a:off x="7416800" y="1422400"/>
            <a:ext cx="914400" cy="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38760A-E5F6-92EE-B3BD-F4D8F372ECC8}"/>
              </a:ext>
            </a:extLst>
          </p:cNvPr>
          <p:cNvCxnSpPr>
            <a:cxnSpLocks/>
          </p:cNvCxnSpPr>
          <p:nvPr/>
        </p:nvCxnSpPr>
        <p:spPr>
          <a:xfrm>
            <a:off x="9709150" y="1536700"/>
            <a:ext cx="0" cy="182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30B27B-8563-AC6C-17D7-704D8E8FE234}"/>
              </a:ext>
            </a:extLst>
          </p:cNvPr>
          <p:cNvCxnSpPr>
            <a:cxnSpLocks/>
          </p:cNvCxnSpPr>
          <p:nvPr/>
        </p:nvCxnSpPr>
        <p:spPr>
          <a:xfrm>
            <a:off x="7874000" y="1718733"/>
            <a:ext cx="376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BA315E-8432-52A0-0968-A01586EEBD0C}"/>
              </a:ext>
            </a:extLst>
          </p:cNvPr>
          <p:cNvCxnSpPr/>
          <p:nvPr/>
        </p:nvCxnSpPr>
        <p:spPr>
          <a:xfrm>
            <a:off x="7873999" y="1726493"/>
            <a:ext cx="0" cy="2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C352E4-726D-07EA-68EA-EE4065780BBA}"/>
              </a:ext>
            </a:extLst>
          </p:cNvPr>
          <p:cNvCxnSpPr>
            <a:cxnSpLocks/>
          </p:cNvCxnSpPr>
          <p:nvPr/>
        </p:nvCxnSpPr>
        <p:spPr>
          <a:xfrm>
            <a:off x="9195738" y="1726492"/>
            <a:ext cx="0" cy="2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1C43B5-3DF9-7204-6E5A-25E7CC9FE701}"/>
              </a:ext>
            </a:extLst>
          </p:cNvPr>
          <p:cNvCxnSpPr>
            <a:cxnSpLocks/>
          </p:cNvCxnSpPr>
          <p:nvPr/>
        </p:nvCxnSpPr>
        <p:spPr>
          <a:xfrm>
            <a:off x="11641667" y="1718733"/>
            <a:ext cx="0" cy="2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BE3B9009-CCB7-AB58-6695-3BC9D998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529" y="2001663"/>
            <a:ext cx="400941" cy="40094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97BA9D4-14C0-BD40-010A-7E14FF8E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053" y="1981398"/>
            <a:ext cx="400941" cy="40094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5EB2E56-A505-8344-63CD-4CFB585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175" y="1955941"/>
            <a:ext cx="799007" cy="44666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A0E2F3-9DC7-45D0-435B-DC6B482DDBB8}"/>
              </a:ext>
            </a:extLst>
          </p:cNvPr>
          <p:cNvCxnSpPr>
            <a:cxnSpLocks/>
          </p:cNvCxnSpPr>
          <p:nvPr/>
        </p:nvCxnSpPr>
        <p:spPr>
          <a:xfrm flipV="1">
            <a:off x="7416799" y="2677067"/>
            <a:ext cx="914400" cy="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48C445F-8D8D-7D55-1726-D67DAA033B5D}"/>
              </a:ext>
            </a:extLst>
          </p:cNvPr>
          <p:cNvSpPr txBox="1"/>
          <p:nvPr/>
        </p:nvSpPr>
        <p:spPr>
          <a:xfrm>
            <a:off x="8331199" y="2500865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Back end stack :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00F53-C4FA-7B2E-F84C-CBB3C8B124EF}"/>
              </a:ext>
            </a:extLst>
          </p:cNvPr>
          <p:cNvCxnSpPr>
            <a:cxnSpLocks/>
          </p:cNvCxnSpPr>
          <p:nvPr/>
        </p:nvCxnSpPr>
        <p:spPr>
          <a:xfrm>
            <a:off x="9709150" y="2806691"/>
            <a:ext cx="0" cy="182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4BF1AC-3268-2536-7DF9-5FDEB9DEA800}"/>
              </a:ext>
            </a:extLst>
          </p:cNvPr>
          <p:cNvCxnSpPr>
            <a:cxnSpLocks/>
          </p:cNvCxnSpPr>
          <p:nvPr/>
        </p:nvCxnSpPr>
        <p:spPr>
          <a:xfrm>
            <a:off x="8331199" y="2988723"/>
            <a:ext cx="27868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FF8C0A-36B9-754D-9402-4CB3A8D75069}"/>
              </a:ext>
            </a:extLst>
          </p:cNvPr>
          <p:cNvCxnSpPr/>
          <p:nvPr/>
        </p:nvCxnSpPr>
        <p:spPr>
          <a:xfrm>
            <a:off x="8322830" y="2988723"/>
            <a:ext cx="0" cy="2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D39633-634D-24F2-26A5-CEBF59861AFA}"/>
              </a:ext>
            </a:extLst>
          </p:cNvPr>
          <p:cNvCxnSpPr/>
          <p:nvPr/>
        </p:nvCxnSpPr>
        <p:spPr>
          <a:xfrm>
            <a:off x="11118080" y="2988723"/>
            <a:ext cx="0" cy="2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3645E02E-297F-3264-D8E1-D064EDFF8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3661" y="1931956"/>
            <a:ext cx="476011" cy="476011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62189A-AB61-BF3D-3374-B69CC00C733E}"/>
              </a:ext>
            </a:extLst>
          </p:cNvPr>
          <p:cNvCxnSpPr>
            <a:cxnSpLocks/>
          </p:cNvCxnSpPr>
          <p:nvPr/>
        </p:nvCxnSpPr>
        <p:spPr>
          <a:xfrm>
            <a:off x="10608970" y="1726492"/>
            <a:ext cx="0" cy="25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6F38C75E-A31D-6BEB-DAD3-840F1E94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613" y="5336116"/>
            <a:ext cx="675306" cy="67530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64265D3-145B-0C54-8DAE-AB5968020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600" y="2699935"/>
            <a:ext cx="1717800" cy="15903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25CCECE-DC7B-5BD7-8CD2-4C6A42E42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4440" y="3259623"/>
            <a:ext cx="628963" cy="628963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BE972B6-FEAD-3A1E-6A64-39FD6C8B5269}"/>
              </a:ext>
            </a:extLst>
          </p:cNvPr>
          <p:cNvCxnSpPr>
            <a:cxnSpLocks/>
          </p:cNvCxnSpPr>
          <p:nvPr/>
        </p:nvCxnSpPr>
        <p:spPr>
          <a:xfrm flipV="1">
            <a:off x="7432153" y="4123134"/>
            <a:ext cx="914400" cy="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6762430-EEAB-A4E8-C868-04630446C513}"/>
              </a:ext>
            </a:extLst>
          </p:cNvPr>
          <p:cNvSpPr txBox="1"/>
          <p:nvPr/>
        </p:nvSpPr>
        <p:spPr>
          <a:xfrm>
            <a:off x="8331198" y="3935547"/>
            <a:ext cx="237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/>
              <a:t>Other tech stacks  :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B29A4E5-FD9A-B97E-2CCC-6EB0D1E6640A}"/>
              </a:ext>
            </a:extLst>
          </p:cNvPr>
          <p:cNvCxnSpPr>
            <a:cxnSpLocks/>
          </p:cNvCxnSpPr>
          <p:nvPr/>
        </p:nvCxnSpPr>
        <p:spPr>
          <a:xfrm>
            <a:off x="7889353" y="4403116"/>
            <a:ext cx="3735837" cy="6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119347A-806C-2A2E-586B-80864E4BB5C9}"/>
              </a:ext>
            </a:extLst>
          </p:cNvPr>
          <p:cNvCxnSpPr>
            <a:cxnSpLocks/>
          </p:cNvCxnSpPr>
          <p:nvPr/>
        </p:nvCxnSpPr>
        <p:spPr>
          <a:xfrm>
            <a:off x="9757833" y="4213862"/>
            <a:ext cx="0" cy="182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2F506E42-3E83-FF3E-F65A-9397982AE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289" y="4502878"/>
            <a:ext cx="850473" cy="850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79ADD-0EE7-30C9-C316-8A37CFD6F0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7512" y="4640547"/>
            <a:ext cx="1182795" cy="5587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236580-D899-4596-B546-76CCB8A65E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9173" y="4524235"/>
            <a:ext cx="579437" cy="680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16C8C6-E43E-5377-795B-E568C8F5D6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4725" y="4543377"/>
            <a:ext cx="752052" cy="75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23AB5-8267-5E6D-BD98-1934B3F57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5657" y="5283920"/>
            <a:ext cx="914696" cy="917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67994D-EC77-EBE3-1C83-BBA49D9EA3E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146" t="4059" r="15563" b="4915"/>
          <a:stretch/>
        </p:blipFill>
        <p:spPr>
          <a:xfrm>
            <a:off x="10417656" y="5215134"/>
            <a:ext cx="1602506" cy="9172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ECC4DC-31D4-FE06-CC77-F84CE910F113}"/>
              </a:ext>
            </a:extLst>
          </p:cNvPr>
          <p:cNvSpPr txBox="1"/>
          <p:nvPr/>
        </p:nvSpPr>
        <p:spPr>
          <a:xfrm>
            <a:off x="7731252" y="6360484"/>
            <a:ext cx="690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hlinkClick r:id="rId15"/>
              </a:rPr>
              <a:t>https://sites.google.com/jecrc.ac.in/bin-to-win/home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10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DDE4B-BFA6-444D-9DAE-AFE5D3FA0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EC4927AA-0006-61D2-BBEF-368DB525F201}"/>
              </a:ext>
            </a:extLst>
          </p:cNvPr>
          <p:cNvSpPr/>
          <p:nvPr/>
        </p:nvSpPr>
        <p:spPr>
          <a:xfrm>
            <a:off x="0" y="5890661"/>
            <a:ext cx="971550" cy="967339"/>
          </a:xfrm>
          <a:prstGeom prst="rtTriangle">
            <a:avLst/>
          </a:prstGeom>
          <a:solidFill>
            <a:srgbClr val="7CA655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C73CF98-3015-3C80-BC39-4AFB471A5BBC}"/>
              </a:ext>
            </a:extLst>
          </p:cNvPr>
          <p:cNvSpPr/>
          <p:nvPr/>
        </p:nvSpPr>
        <p:spPr>
          <a:xfrm rot="5400000">
            <a:off x="-496003" y="4327787"/>
            <a:ext cx="1963556" cy="971549"/>
          </a:xfrm>
          <a:prstGeom prst="triangle">
            <a:avLst>
              <a:gd name="adj" fmla="val 50000"/>
            </a:avLst>
          </a:prstGeom>
          <a:solidFill>
            <a:srgbClr val="4495A2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7755B327-9F7B-A69B-7687-7366865098DA}"/>
              </a:ext>
            </a:extLst>
          </p:cNvPr>
          <p:cNvSpPr/>
          <p:nvPr/>
        </p:nvSpPr>
        <p:spPr>
          <a:xfrm rot="18922775">
            <a:off x="1592610" y="5334222"/>
            <a:ext cx="728757" cy="2071629"/>
          </a:xfrm>
          <a:custGeom>
            <a:avLst/>
            <a:gdLst>
              <a:gd name="connsiteX0" fmla="*/ 0 w 723947"/>
              <a:gd name="connsiteY0" fmla="*/ 0 h 2323403"/>
              <a:gd name="connsiteX1" fmla="*/ 723947 w 723947"/>
              <a:gd name="connsiteY1" fmla="*/ 0 h 2323403"/>
              <a:gd name="connsiteX2" fmla="*/ 723947 w 723947"/>
              <a:gd name="connsiteY2" fmla="*/ 2323403 h 2323403"/>
              <a:gd name="connsiteX3" fmla="*/ 0 w 723947"/>
              <a:gd name="connsiteY3" fmla="*/ 2323403 h 2323403"/>
              <a:gd name="connsiteX4" fmla="*/ 0 w 723947"/>
              <a:gd name="connsiteY4" fmla="*/ 0 h 2323403"/>
              <a:gd name="connsiteX0" fmla="*/ 13252 w 737199"/>
              <a:gd name="connsiteY0" fmla="*/ 0 h 2323403"/>
              <a:gd name="connsiteX1" fmla="*/ 737199 w 737199"/>
              <a:gd name="connsiteY1" fmla="*/ 0 h 2323403"/>
              <a:gd name="connsiteX2" fmla="*/ 737199 w 737199"/>
              <a:gd name="connsiteY2" fmla="*/ 2323403 h 2323403"/>
              <a:gd name="connsiteX3" fmla="*/ 0 w 737199"/>
              <a:gd name="connsiteY3" fmla="*/ 1350198 h 2323403"/>
              <a:gd name="connsiteX4" fmla="*/ 13252 w 737199"/>
              <a:gd name="connsiteY4" fmla="*/ 0 h 2323403"/>
              <a:gd name="connsiteX0" fmla="*/ 13252 w 737199"/>
              <a:gd name="connsiteY0" fmla="*/ 0 h 2071629"/>
              <a:gd name="connsiteX1" fmla="*/ 737199 w 737199"/>
              <a:gd name="connsiteY1" fmla="*/ 0 h 2071629"/>
              <a:gd name="connsiteX2" fmla="*/ 728725 w 737199"/>
              <a:gd name="connsiteY2" fmla="*/ 2071629 h 2071629"/>
              <a:gd name="connsiteX3" fmla="*/ 0 w 737199"/>
              <a:gd name="connsiteY3" fmla="*/ 1350198 h 2071629"/>
              <a:gd name="connsiteX4" fmla="*/ 13252 w 737199"/>
              <a:gd name="connsiteY4" fmla="*/ 0 h 207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199" h="2071629">
                <a:moveTo>
                  <a:pt x="13252" y="0"/>
                </a:moveTo>
                <a:lnTo>
                  <a:pt x="737199" y="0"/>
                </a:lnTo>
                <a:cubicBezTo>
                  <a:pt x="734374" y="690543"/>
                  <a:pt x="731550" y="1381086"/>
                  <a:pt x="728725" y="2071629"/>
                </a:cubicBezTo>
                <a:lnTo>
                  <a:pt x="0" y="1350198"/>
                </a:lnTo>
                <a:lnTo>
                  <a:pt x="13252" y="0"/>
                </a:lnTo>
                <a:close/>
              </a:path>
            </a:pathLst>
          </a:custGeom>
          <a:solidFill>
            <a:srgbClr val="F9D448"/>
          </a:solidFill>
          <a:ln>
            <a:solidFill>
              <a:srgbClr val="F9D4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C183E-BE79-165D-EC73-B2D3A60750EE}"/>
              </a:ext>
            </a:extLst>
          </p:cNvPr>
          <p:cNvSpPr txBox="1"/>
          <p:nvPr/>
        </p:nvSpPr>
        <p:spPr>
          <a:xfrm>
            <a:off x="960236" y="80187"/>
            <a:ext cx="62660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Idea/Approach Details</a:t>
            </a:r>
            <a:endParaRPr lang="en-IN" sz="4000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0CBA6-E812-64B5-D82E-27B17C08C083}"/>
              </a:ext>
            </a:extLst>
          </p:cNvPr>
          <p:cNvSpPr/>
          <p:nvPr/>
        </p:nvSpPr>
        <p:spPr>
          <a:xfrm>
            <a:off x="1104900" y="910978"/>
            <a:ext cx="2138892" cy="89958"/>
          </a:xfrm>
          <a:prstGeom prst="rect">
            <a:avLst/>
          </a:prstGeom>
          <a:solidFill>
            <a:srgbClr val="669900"/>
          </a:solidFill>
          <a:ln>
            <a:solidFill>
              <a:srgbClr val="6699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Google Shape;232;p3">
            <a:extLst>
              <a:ext uri="{FF2B5EF4-FFF2-40B4-BE49-F238E27FC236}">
                <a16:creationId xmlns:a16="http://schemas.microsoft.com/office/drawing/2014/main" id="{4043891F-A8C4-71CC-A6C6-5394FB15E545}"/>
              </a:ext>
            </a:extLst>
          </p:cNvPr>
          <p:cNvSpPr txBox="1"/>
          <p:nvPr/>
        </p:nvSpPr>
        <p:spPr>
          <a:xfrm>
            <a:off x="485775" y="1761274"/>
            <a:ext cx="4273570" cy="36241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enhance interactivity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weekly quiz competition 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 be implemented, wherein </a:t>
            </a:r>
            <a:r>
              <a:rPr lang="en-IN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winner will be show on the leaderboard in order to encouraging people to join.</a:t>
            </a: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IN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will provide users with the opportunity to sign up for 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newsletter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aims to keep them well-informed about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latest updates, new recycling centres,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educational content.</a:t>
            </a: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IN" sz="1200" b="1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team will offer the website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multiple languages 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reach a broader audience.</a:t>
            </a: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help section of the website there will also be a </a:t>
            </a:r>
            <a:r>
              <a:rPr lang="en-IN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loop </a:t>
            </a:r>
            <a:r>
              <a:rPr lang="en-IN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gather user suggestions and continuously improve the website's features and functionality.</a:t>
            </a: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IN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enhance the functionality of this software, we have incorporated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NGO section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This feature allows users to conveniently donate to NGOs or become a part of their initiatives </a:t>
            </a:r>
            <a:r>
              <a:rPr lang="en-IN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subscribing </a:t>
            </a:r>
            <a:r>
              <a:rPr lang="en-IN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the respective NGO pages.</a:t>
            </a: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90000"/>
              </a:lnSpc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 intend to establish this project </a:t>
            </a: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B2B model</a:t>
            </a:r>
            <a:r>
              <a: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wherein e-waste collectors can acquire additional e-waste from prominent e-waste production centers. Our role will be to facilitate the connection between them.</a:t>
            </a: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D1E4E-F98D-FDB7-A9C6-0FF107078B70}"/>
              </a:ext>
            </a:extLst>
          </p:cNvPr>
          <p:cNvSpPr txBox="1"/>
          <p:nvPr/>
        </p:nvSpPr>
        <p:spPr>
          <a:xfrm>
            <a:off x="0" y="1256026"/>
            <a:ext cx="691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/>
              <a:t>What makes our project a show stopper/dependencies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FFA221-D409-2ADC-3163-7CA7D9422CD3}"/>
              </a:ext>
            </a:extLst>
          </p:cNvPr>
          <p:cNvSpPr txBox="1"/>
          <p:nvPr/>
        </p:nvSpPr>
        <p:spPr>
          <a:xfrm>
            <a:off x="7776446" y="1234365"/>
            <a:ext cx="447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/>
              <a:t>User case diagram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E2EF4-7191-AA0C-6920-993B5B932A2E}"/>
              </a:ext>
            </a:extLst>
          </p:cNvPr>
          <p:cNvSpPr/>
          <p:nvPr/>
        </p:nvSpPr>
        <p:spPr>
          <a:xfrm>
            <a:off x="8391441" y="1566547"/>
            <a:ext cx="1176589" cy="194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3B7E70-6B8A-5170-3275-B9F073A19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90" y="1756194"/>
            <a:ext cx="7150662" cy="49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4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DDE4B-BFA6-444D-9DAE-AFE5D3FA09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71550" y="6489622"/>
            <a:ext cx="523240" cy="21840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0CBA6-E812-64B5-D82E-27B17C08C083}"/>
              </a:ext>
            </a:extLst>
          </p:cNvPr>
          <p:cNvSpPr/>
          <p:nvPr/>
        </p:nvSpPr>
        <p:spPr>
          <a:xfrm>
            <a:off x="971550" y="1123087"/>
            <a:ext cx="2138892" cy="89958"/>
          </a:xfrm>
          <a:prstGeom prst="rect">
            <a:avLst/>
          </a:prstGeom>
          <a:solidFill>
            <a:srgbClr val="669900"/>
          </a:solidFill>
          <a:ln>
            <a:solidFill>
              <a:srgbClr val="6699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EAB21A9-EB00-B3DD-B7D5-545706686B14}"/>
              </a:ext>
            </a:extLst>
          </p:cNvPr>
          <p:cNvSpPr/>
          <p:nvPr/>
        </p:nvSpPr>
        <p:spPr>
          <a:xfrm rot="2712819">
            <a:off x="9069011" y="-793698"/>
            <a:ext cx="1589191" cy="1587395"/>
          </a:xfrm>
          <a:custGeom>
            <a:avLst/>
            <a:gdLst>
              <a:gd name="connsiteX0" fmla="*/ 0 w 2883601"/>
              <a:gd name="connsiteY0" fmla="*/ 0 h 1528736"/>
              <a:gd name="connsiteX1" fmla="*/ 2883601 w 2883601"/>
              <a:gd name="connsiteY1" fmla="*/ 0 h 1528736"/>
              <a:gd name="connsiteX2" fmla="*/ 2883601 w 2883601"/>
              <a:gd name="connsiteY2" fmla="*/ 1528736 h 1528736"/>
              <a:gd name="connsiteX3" fmla="*/ 0 w 2883601"/>
              <a:gd name="connsiteY3" fmla="*/ 1528736 h 1528736"/>
              <a:gd name="connsiteX4" fmla="*/ 0 w 2883601"/>
              <a:gd name="connsiteY4" fmla="*/ 0 h 1528736"/>
              <a:gd name="connsiteX0" fmla="*/ 0 w 2883601"/>
              <a:gd name="connsiteY0" fmla="*/ 0 h 1537273"/>
              <a:gd name="connsiteX1" fmla="*/ 2883601 w 2883601"/>
              <a:gd name="connsiteY1" fmla="*/ 0 h 1537273"/>
              <a:gd name="connsiteX2" fmla="*/ 2883601 w 2883601"/>
              <a:gd name="connsiteY2" fmla="*/ 1528736 h 1537273"/>
              <a:gd name="connsiteX3" fmla="*/ 1361259 w 2883601"/>
              <a:gd name="connsiteY3" fmla="*/ 1537273 h 1537273"/>
              <a:gd name="connsiteX4" fmla="*/ 0 w 2883601"/>
              <a:gd name="connsiteY4" fmla="*/ 0 h 1537273"/>
              <a:gd name="connsiteX0" fmla="*/ 975370 w 1522342"/>
              <a:gd name="connsiteY0" fmla="*/ 569809 h 1537273"/>
              <a:gd name="connsiteX1" fmla="*/ 1522342 w 1522342"/>
              <a:gd name="connsiteY1" fmla="*/ 0 h 1537273"/>
              <a:gd name="connsiteX2" fmla="*/ 1522342 w 1522342"/>
              <a:gd name="connsiteY2" fmla="*/ 1528736 h 1537273"/>
              <a:gd name="connsiteX3" fmla="*/ 0 w 1522342"/>
              <a:gd name="connsiteY3" fmla="*/ 1537273 h 1537273"/>
              <a:gd name="connsiteX4" fmla="*/ 975370 w 1522342"/>
              <a:gd name="connsiteY4" fmla="*/ 569809 h 153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342" h="1537273">
                <a:moveTo>
                  <a:pt x="975370" y="569809"/>
                </a:moveTo>
                <a:lnTo>
                  <a:pt x="1522342" y="0"/>
                </a:lnTo>
                <a:lnTo>
                  <a:pt x="1522342" y="1528736"/>
                </a:lnTo>
                <a:lnTo>
                  <a:pt x="0" y="1537273"/>
                </a:lnTo>
                <a:lnTo>
                  <a:pt x="975370" y="569809"/>
                </a:lnTo>
                <a:close/>
              </a:path>
            </a:pathLst>
          </a:custGeom>
          <a:solidFill>
            <a:srgbClr val="F9D448"/>
          </a:solidFill>
          <a:ln>
            <a:solidFill>
              <a:srgbClr val="F9D4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BD0C8CF-1C21-6B3B-5E51-5BAFCE2A0419}"/>
              </a:ext>
            </a:extLst>
          </p:cNvPr>
          <p:cNvSpPr/>
          <p:nvPr/>
        </p:nvSpPr>
        <p:spPr>
          <a:xfrm rot="2699839">
            <a:off x="11155791" y="-111952"/>
            <a:ext cx="1517664" cy="760020"/>
          </a:xfrm>
          <a:prstGeom prst="triangle">
            <a:avLst/>
          </a:prstGeom>
          <a:solidFill>
            <a:srgbClr val="7CA655"/>
          </a:solidFill>
          <a:ln>
            <a:solidFill>
              <a:srgbClr val="7CA6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10AFEC4-9E70-2CCA-3EA9-EF49F2811446}"/>
              </a:ext>
            </a:extLst>
          </p:cNvPr>
          <p:cNvSpPr/>
          <p:nvPr/>
        </p:nvSpPr>
        <p:spPr>
          <a:xfrm rot="2682848">
            <a:off x="10463713" y="1814564"/>
            <a:ext cx="2344125" cy="789955"/>
          </a:xfrm>
          <a:custGeom>
            <a:avLst/>
            <a:gdLst>
              <a:gd name="connsiteX0" fmla="*/ 0 w 2340137"/>
              <a:gd name="connsiteY0" fmla="*/ 0 h 767897"/>
              <a:gd name="connsiteX1" fmla="*/ 2340137 w 2340137"/>
              <a:gd name="connsiteY1" fmla="*/ 0 h 767897"/>
              <a:gd name="connsiteX2" fmla="*/ 2340137 w 2340137"/>
              <a:gd name="connsiteY2" fmla="*/ 767897 h 767897"/>
              <a:gd name="connsiteX3" fmla="*/ 0 w 2340137"/>
              <a:gd name="connsiteY3" fmla="*/ 767897 h 767897"/>
              <a:gd name="connsiteX4" fmla="*/ 0 w 2340137"/>
              <a:gd name="connsiteY4" fmla="*/ 0 h 767897"/>
              <a:gd name="connsiteX0" fmla="*/ 0 w 2340137"/>
              <a:gd name="connsiteY0" fmla="*/ 0 h 767897"/>
              <a:gd name="connsiteX1" fmla="*/ 1590273 w 2340137"/>
              <a:gd name="connsiteY1" fmla="*/ 749 h 767897"/>
              <a:gd name="connsiteX2" fmla="*/ 2340137 w 2340137"/>
              <a:gd name="connsiteY2" fmla="*/ 767897 h 767897"/>
              <a:gd name="connsiteX3" fmla="*/ 0 w 2340137"/>
              <a:gd name="connsiteY3" fmla="*/ 767897 h 767897"/>
              <a:gd name="connsiteX4" fmla="*/ 0 w 2340137"/>
              <a:gd name="connsiteY4" fmla="*/ 0 h 767897"/>
              <a:gd name="connsiteX0" fmla="*/ 0 w 2340137"/>
              <a:gd name="connsiteY0" fmla="*/ 0 h 767897"/>
              <a:gd name="connsiteX1" fmla="*/ 1574520 w 2340137"/>
              <a:gd name="connsiteY1" fmla="*/ 15950 h 767897"/>
              <a:gd name="connsiteX2" fmla="*/ 2340137 w 2340137"/>
              <a:gd name="connsiteY2" fmla="*/ 767897 h 767897"/>
              <a:gd name="connsiteX3" fmla="*/ 0 w 2340137"/>
              <a:gd name="connsiteY3" fmla="*/ 767897 h 767897"/>
              <a:gd name="connsiteX4" fmla="*/ 0 w 2340137"/>
              <a:gd name="connsiteY4" fmla="*/ 0 h 767897"/>
              <a:gd name="connsiteX0" fmla="*/ 0 w 2328885"/>
              <a:gd name="connsiteY0" fmla="*/ 0 h 778754"/>
              <a:gd name="connsiteX1" fmla="*/ 1574520 w 2328885"/>
              <a:gd name="connsiteY1" fmla="*/ 15950 h 778754"/>
              <a:gd name="connsiteX2" fmla="*/ 2328885 w 2328885"/>
              <a:gd name="connsiteY2" fmla="*/ 778754 h 778754"/>
              <a:gd name="connsiteX3" fmla="*/ 0 w 2328885"/>
              <a:gd name="connsiteY3" fmla="*/ 767897 h 778754"/>
              <a:gd name="connsiteX4" fmla="*/ 0 w 2328885"/>
              <a:gd name="connsiteY4" fmla="*/ 0 h 778754"/>
              <a:gd name="connsiteX0" fmla="*/ 0 w 2337909"/>
              <a:gd name="connsiteY0" fmla="*/ 0 h 767897"/>
              <a:gd name="connsiteX1" fmla="*/ 1574520 w 2337909"/>
              <a:gd name="connsiteY1" fmla="*/ 15950 h 767897"/>
              <a:gd name="connsiteX2" fmla="*/ 2337909 w 2337909"/>
              <a:gd name="connsiteY2" fmla="*/ 765704 h 767897"/>
              <a:gd name="connsiteX3" fmla="*/ 0 w 2337909"/>
              <a:gd name="connsiteY3" fmla="*/ 767897 h 767897"/>
              <a:gd name="connsiteX4" fmla="*/ 0 w 2337909"/>
              <a:gd name="connsiteY4" fmla="*/ 0 h 76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09" h="767897">
                <a:moveTo>
                  <a:pt x="0" y="0"/>
                </a:moveTo>
                <a:lnTo>
                  <a:pt x="1574520" y="15950"/>
                </a:lnTo>
                <a:lnTo>
                  <a:pt x="2337909" y="765704"/>
                </a:lnTo>
                <a:lnTo>
                  <a:pt x="0" y="767897"/>
                </a:lnTo>
                <a:lnTo>
                  <a:pt x="0" y="0"/>
                </a:lnTo>
                <a:close/>
              </a:path>
            </a:pathLst>
          </a:custGeom>
          <a:solidFill>
            <a:srgbClr val="4495A2"/>
          </a:solidFill>
          <a:ln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07500-6945-40C2-5E50-F22E6BB7DC65}"/>
              </a:ext>
            </a:extLst>
          </p:cNvPr>
          <p:cNvSpPr txBox="1"/>
          <p:nvPr/>
        </p:nvSpPr>
        <p:spPr>
          <a:xfrm>
            <a:off x="747320" y="141610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/>
              <a:t>Team Members Details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306ABA9-3965-D495-5246-F411AC019CB0}"/>
              </a:ext>
            </a:extLst>
          </p:cNvPr>
          <p:cNvSpPr/>
          <p:nvPr/>
        </p:nvSpPr>
        <p:spPr>
          <a:xfrm>
            <a:off x="680356" y="2169613"/>
            <a:ext cx="10301681" cy="482437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IN" sz="1600">
                <a:solidFill>
                  <a:srgbClr val="669900"/>
                </a:solidFill>
              </a:rPr>
              <a:t>Team Member 1: Name </a:t>
            </a:r>
            <a:r>
              <a:rPr lang="en-IN" sz="1600">
                <a:solidFill>
                  <a:schemeClr val="tx1"/>
                </a:solidFill>
              </a:rPr>
              <a:t>– Ms. Khushi Agarwal | </a:t>
            </a:r>
            <a:r>
              <a:rPr lang="en-IN" sz="1600">
                <a:solidFill>
                  <a:srgbClr val="669900"/>
                </a:solidFill>
              </a:rPr>
              <a:t>Branch</a:t>
            </a:r>
            <a:r>
              <a:rPr lang="en-IN" sz="1600">
                <a:solidFill>
                  <a:schemeClr val="tx1"/>
                </a:solidFill>
              </a:rPr>
              <a:t> – B.Tech. | </a:t>
            </a:r>
            <a:r>
              <a:rPr lang="en-IN" sz="1600">
                <a:solidFill>
                  <a:srgbClr val="669900"/>
                </a:solidFill>
              </a:rPr>
              <a:t>Stream </a:t>
            </a:r>
            <a:r>
              <a:rPr lang="en-IN" sz="1600">
                <a:solidFill>
                  <a:schemeClr val="tx1"/>
                </a:solidFill>
              </a:rPr>
              <a:t>– CSE | 2</a:t>
            </a:r>
            <a:r>
              <a:rPr lang="en-IN" sz="1600" baseline="30000">
                <a:solidFill>
                  <a:schemeClr val="tx1"/>
                </a:solidFill>
              </a:rPr>
              <a:t>nd</a:t>
            </a:r>
            <a:r>
              <a:rPr lang="en-IN" sz="1600">
                <a:solidFill>
                  <a:schemeClr val="tx1"/>
                </a:solidFill>
              </a:rPr>
              <a:t>  Year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3E279B-C4A4-2B75-5BD2-6F633F5CB504}"/>
              </a:ext>
            </a:extLst>
          </p:cNvPr>
          <p:cNvSpPr/>
          <p:nvPr/>
        </p:nvSpPr>
        <p:spPr>
          <a:xfrm>
            <a:off x="118909" y="2907045"/>
            <a:ext cx="10301681" cy="451488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  </a:t>
            </a:r>
            <a:r>
              <a:rPr lang="en-IN" sz="1600">
                <a:solidFill>
                  <a:srgbClr val="669900"/>
                </a:solidFill>
              </a:rPr>
              <a:t>Team Member 2 : Name </a:t>
            </a:r>
            <a:r>
              <a:rPr lang="en-IN" sz="1600">
                <a:solidFill>
                  <a:schemeClr val="tx1"/>
                </a:solidFill>
              </a:rPr>
              <a:t>– Mr. Eshan Khandelwal | </a:t>
            </a:r>
            <a:r>
              <a:rPr lang="en-IN" sz="1600">
                <a:solidFill>
                  <a:srgbClr val="669900"/>
                </a:solidFill>
              </a:rPr>
              <a:t>Branch </a:t>
            </a:r>
            <a:r>
              <a:rPr lang="en-IN" sz="1600">
                <a:solidFill>
                  <a:schemeClr val="tx1"/>
                </a:solidFill>
              </a:rPr>
              <a:t>– B.Tech. | </a:t>
            </a:r>
            <a:r>
              <a:rPr lang="en-IN" sz="1600">
                <a:solidFill>
                  <a:srgbClr val="669900"/>
                </a:solidFill>
              </a:rPr>
              <a:t>Stream</a:t>
            </a:r>
            <a:r>
              <a:rPr lang="en-IN" sz="1600">
                <a:solidFill>
                  <a:schemeClr val="tx1"/>
                </a:solidFill>
              </a:rPr>
              <a:t> – CSE | 2</a:t>
            </a:r>
            <a:r>
              <a:rPr lang="en-IN" sz="1600" baseline="30000">
                <a:solidFill>
                  <a:schemeClr val="tx1"/>
                </a:solidFill>
              </a:rPr>
              <a:t>nd</a:t>
            </a:r>
            <a:r>
              <a:rPr lang="en-IN" sz="1600">
                <a:solidFill>
                  <a:schemeClr val="tx1"/>
                </a:solidFill>
              </a:rPr>
              <a:t>  Year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F375D0-72C3-5CEA-CCE3-F4F2D2405E33}"/>
              </a:ext>
            </a:extLst>
          </p:cNvPr>
          <p:cNvSpPr/>
          <p:nvPr/>
        </p:nvSpPr>
        <p:spPr>
          <a:xfrm>
            <a:off x="680356" y="3676493"/>
            <a:ext cx="10301681" cy="451489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rgbClr val="669900"/>
                </a:solidFill>
              </a:rPr>
              <a:t>   Team Member 3 : Name </a:t>
            </a:r>
            <a:r>
              <a:rPr lang="en-IN" sz="1600">
                <a:solidFill>
                  <a:schemeClr val="tx1"/>
                </a:solidFill>
              </a:rPr>
              <a:t>– Mr. </a:t>
            </a:r>
            <a:r>
              <a:rPr lang="en-IN" sz="1600" err="1">
                <a:solidFill>
                  <a:schemeClr val="tx1"/>
                </a:solidFill>
              </a:rPr>
              <a:t>Indresh</a:t>
            </a:r>
            <a:r>
              <a:rPr lang="en-IN" sz="1600">
                <a:solidFill>
                  <a:schemeClr val="tx1"/>
                </a:solidFill>
              </a:rPr>
              <a:t> Mehta  |  </a:t>
            </a:r>
            <a:r>
              <a:rPr lang="en-IN" sz="1600">
                <a:solidFill>
                  <a:srgbClr val="669900"/>
                </a:solidFill>
              </a:rPr>
              <a:t>Branch</a:t>
            </a:r>
            <a:r>
              <a:rPr lang="en-IN" sz="1600">
                <a:solidFill>
                  <a:schemeClr val="tx1"/>
                </a:solidFill>
              </a:rPr>
              <a:t> –  B.Tech.  |  </a:t>
            </a:r>
            <a:r>
              <a:rPr lang="en-IN" sz="1600">
                <a:solidFill>
                  <a:srgbClr val="669900"/>
                </a:solidFill>
              </a:rPr>
              <a:t>Stream</a:t>
            </a:r>
            <a:r>
              <a:rPr lang="en-IN" sz="1600">
                <a:solidFill>
                  <a:schemeClr val="tx1"/>
                </a:solidFill>
              </a:rPr>
              <a:t> – CSE  | 2</a:t>
            </a:r>
            <a:r>
              <a:rPr lang="en-IN" sz="1600" baseline="30000">
                <a:solidFill>
                  <a:schemeClr val="tx1"/>
                </a:solidFill>
              </a:rPr>
              <a:t>nd</a:t>
            </a:r>
            <a:r>
              <a:rPr lang="en-IN" sz="1600">
                <a:solidFill>
                  <a:schemeClr val="tx1"/>
                </a:solidFill>
              </a:rPr>
              <a:t>  Year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9DFA07-2BFC-44A5-334E-DA0AED114BAF}"/>
              </a:ext>
            </a:extLst>
          </p:cNvPr>
          <p:cNvSpPr/>
          <p:nvPr/>
        </p:nvSpPr>
        <p:spPr>
          <a:xfrm>
            <a:off x="118907" y="4431176"/>
            <a:ext cx="10301681" cy="467874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rgbClr val="669900"/>
                </a:solidFill>
              </a:rPr>
              <a:t>Team Member 4 : Name </a:t>
            </a:r>
            <a:r>
              <a:rPr lang="en-IN" sz="1600">
                <a:solidFill>
                  <a:schemeClr val="tx1"/>
                </a:solidFill>
              </a:rPr>
              <a:t>– Mr. Harsh Saini  |</a:t>
            </a:r>
            <a:r>
              <a:rPr lang="en-IN" sz="1600">
                <a:solidFill>
                  <a:srgbClr val="669900"/>
                </a:solidFill>
              </a:rPr>
              <a:t>  Branch </a:t>
            </a:r>
            <a:r>
              <a:rPr lang="en-IN" sz="1600">
                <a:solidFill>
                  <a:schemeClr val="tx1"/>
                </a:solidFill>
              </a:rPr>
              <a:t>– B.Tech. | </a:t>
            </a:r>
            <a:r>
              <a:rPr lang="en-IN" sz="1600">
                <a:solidFill>
                  <a:srgbClr val="669900"/>
                </a:solidFill>
              </a:rPr>
              <a:t>Stream</a:t>
            </a:r>
            <a:r>
              <a:rPr lang="en-IN" sz="1600">
                <a:solidFill>
                  <a:schemeClr val="tx1"/>
                </a:solidFill>
              </a:rPr>
              <a:t> – CSE  |  2</a:t>
            </a:r>
            <a:r>
              <a:rPr lang="en-IN" sz="1600" baseline="30000">
                <a:solidFill>
                  <a:schemeClr val="tx1"/>
                </a:solidFill>
              </a:rPr>
              <a:t>nd</a:t>
            </a:r>
            <a:r>
              <a:rPr lang="en-IN" sz="1600">
                <a:solidFill>
                  <a:schemeClr val="tx1"/>
                </a:solidFill>
              </a:rPr>
              <a:t>  Year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8B0D5E-6A85-33C1-C69E-FF5252C4F416}"/>
              </a:ext>
            </a:extLst>
          </p:cNvPr>
          <p:cNvSpPr/>
          <p:nvPr/>
        </p:nvSpPr>
        <p:spPr>
          <a:xfrm>
            <a:off x="694825" y="5200625"/>
            <a:ext cx="10301681" cy="451488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 </a:t>
            </a:r>
            <a:r>
              <a:rPr lang="en-IN" sz="1600">
                <a:solidFill>
                  <a:srgbClr val="669900"/>
                </a:solidFill>
              </a:rPr>
              <a:t>Team Member 5 : Name </a:t>
            </a:r>
            <a:r>
              <a:rPr lang="en-IN" sz="1600">
                <a:solidFill>
                  <a:schemeClr val="tx1"/>
                </a:solidFill>
              </a:rPr>
              <a:t>– Ms. </a:t>
            </a:r>
            <a:r>
              <a:rPr lang="en-IN" sz="1600" err="1">
                <a:solidFill>
                  <a:schemeClr val="tx1"/>
                </a:solidFill>
              </a:rPr>
              <a:t>Kamya</a:t>
            </a:r>
            <a:r>
              <a:rPr lang="en-IN" sz="1600">
                <a:solidFill>
                  <a:schemeClr val="tx1"/>
                </a:solidFill>
              </a:rPr>
              <a:t> Vyas | </a:t>
            </a:r>
            <a:r>
              <a:rPr lang="en-IN" sz="1600">
                <a:solidFill>
                  <a:srgbClr val="669900"/>
                </a:solidFill>
              </a:rPr>
              <a:t>Branch</a:t>
            </a:r>
            <a:r>
              <a:rPr lang="en-IN" sz="1600">
                <a:solidFill>
                  <a:schemeClr val="tx1"/>
                </a:solidFill>
              </a:rPr>
              <a:t> – B.Tech. | </a:t>
            </a:r>
            <a:r>
              <a:rPr lang="en-IN" sz="1600">
                <a:solidFill>
                  <a:srgbClr val="669900"/>
                </a:solidFill>
              </a:rPr>
              <a:t>Stream</a:t>
            </a:r>
            <a:r>
              <a:rPr lang="en-IN" sz="1600">
                <a:solidFill>
                  <a:schemeClr val="tx1"/>
                </a:solidFill>
              </a:rPr>
              <a:t> – ECE | 2</a:t>
            </a:r>
            <a:r>
              <a:rPr lang="en-IN" sz="1600" baseline="30000">
                <a:solidFill>
                  <a:schemeClr val="tx1"/>
                </a:solidFill>
              </a:rPr>
              <a:t>nd</a:t>
            </a:r>
            <a:r>
              <a:rPr lang="en-IN" sz="1600">
                <a:solidFill>
                  <a:schemeClr val="tx1"/>
                </a:solidFill>
              </a:rPr>
              <a:t>  Year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B5F3EB-23B6-570A-C87F-253D5A3D1C4F}"/>
              </a:ext>
            </a:extLst>
          </p:cNvPr>
          <p:cNvSpPr/>
          <p:nvPr/>
        </p:nvSpPr>
        <p:spPr>
          <a:xfrm>
            <a:off x="118906" y="5944032"/>
            <a:ext cx="10990421" cy="451488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rgbClr val="669900"/>
                </a:solidFill>
              </a:rPr>
              <a:t>Team Mentor : Name </a:t>
            </a:r>
            <a:r>
              <a:rPr lang="en-IN" sz="1600">
                <a:solidFill>
                  <a:schemeClr val="tx1"/>
                </a:solidFill>
              </a:rPr>
              <a:t>– Mrs. Madhu Chaudhary | </a:t>
            </a:r>
            <a:r>
              <a:rPr lang="en-IN" sz="1600">
                <a:solidFill>
                  <a:srgbClr val="669900"/>
                </a:solidFill>
              </a:rPr>
              <a:t>Expertise </a:t>
            </a:r>
            <a:r>
              <a:rPr lang="en-IN" sz="1600">
                <a:solidFill>
                  <a:schemeClr val="tx1"/>
                </a:solidFill>
              </a:rPr>
              <a:t>– Assistant Professor  | </a:t>
            </a:r>
            <a:r>
              <a:rPr lang="en-IN" sz="1600">
                <a:solidFill>
                  <a:srgbClr val="669900"/>
                </a:solidFill>
              </a:rPr>
              <a:t>Domain Experience </a:t>
            </a:r>
            <a:r>
              <a:rPr lang="en-IN" sz="1600">
                <a:solidFill>
                  <a:schemeClr val="tx1"/>
                </a:solidFill>
              </a:rPr>
              <a:t>– 3 Years</a:t>
            </a:r>
            <a:endParaRPr lang="en-IN" sz="1600">
              <a:solidFill>
                <a:srgbClr val="6699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7DF5F24-25FC-FE62-844D-F7CB5A3A3880}"/>
              </a:ext>
            </a:extLst>
          </p:cNvPr>
          <p:cNvSpPr/>
          <p:nvPr/>
        </p:nvSpPr>
        <p:spPr>
          <a:xfrm>
            <a:off x="102812" y="1413771"/>
            <a:ext cx="10301681" cy="497165"/>
          </a:xfrm>
          <a:prstGeom prst="roundRect">
            <a:avLst/>
          </a:prstGeom>
          <a:solidFill>
            <a:schemeClr val="bg1"/>
          </a:solidFill>
          <a:effectLst>
            <a:outerShdw blurRad="279400" dist="152400" sx="103000" sy="103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>
                <a:solidFill>
                  <a:srgbClr val="669900"/>
                </a:solidFill>
              </a:rPr>
              <a:t>Team Leader </a:t>
            </a:r>
            <a:r>
              <a:rPr lang="en-IN" sz="1800">
                <a:solidFill>
                  <a:schemeClr val="tx1"/>
                </a:solidFill>
              </a:rPr>
              <a:t>– Mr. </a:t>
            </a:r>
            <a:r>
              <a:rPr lang="en-IN" sz="1800" err="1">
                <a:solidFill>
                  <a:schemeClr val="tx1"/>
                </a:solidFill>
              </a:rPr>
              <a:t>Himank</a:t>
            </a:r>
            <a:r>
              <a:rPr lang="en-IN" sz="1800">
                <a:solidFill>
                  <a:schemeClr val="tx1"/>
                </a:solidFill>
              </a:rPr>
              <a:t> Yadav  |  </a:t>
            </a:r>
            <a:r>
              <a:rPr lang="en-IN" sz="1800">
                <a:solidFill>
                  <a:srgbClr val="669900"/>
                </a:solidFill>
              </a:rPr>
              <a:t>Branch </a:t>
            </a:r>
            <a:r>
              <a:rPr lang="en-IN" sz="1800">
                <a:solidFill>
                  <a:schemeClr val="tx1"/>
                </a:solidFill>
              </a:rPr>
              <a:t>–  B.Tech.  |  </a:t>
            </a:r>
            <a:r>
              <a:rPr lang="en-IN" sz="1800">
                <a:solidFill>
                  <a:srgbClr val="669900"/>
                </a:solidFill>
              </a:rPr>
              <a:t>Stream</a:t>
            </a:r>
            <a:r>
              <a:rPr lang="en-IN" sz="1800">
                <a:solidFill>
                  <a:schemeClr val="tx1"/>
                </a:solidFill>
              </a:rPr>
              <a:t> – CSE | 2</a:t>
            </a:r>
            <a:r>
              <a:rPr lang="en-IN" sz="1800" baseline="30000">
                <a:solidFill>
                  <a:schemeClr val="tx1"/>
                </a:solidFill>
              </a:rPr>
              <a:t>nd</a:t>
            </a:r>
            <a:r>
              <a:rPr lang="en-IN" sz="1800">
                <a:solidFill>
                  <a:schemeClr val="tx1"/>
                </a:solidFill>
              </a:rPr>
              <a:t>  Year   </a:t>
            </a:r>
            <a:r>
              <a:rPr lang="en-IN" sz="2000">
                <a:solidFill>
                  <a:schemeClr val="tx1"/>
                </a:solidFill>
              </a:rPr>
              <a:t>          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34B965-FC55-AAC0-20F1-F71ECCC00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6" t="12918" r="21001" b="37648"/>
          <a:stretch/>
        </p:blipFill>
        <p:spPr>
          <a:xfrm>
            <a:off x="245590" y="1451793"/>
            <a:ext cx="434765" cy="457577"/>
          </a:xfrm>
          <a:prstGeom prst="ellipse">
            <a:avLst/>
          </a:prstGeom>
          <a:scene3d>
            <a:camera prst="orthographicFront">
              <a:rot lat="0" lon="21299992" rev="0"/>
            </a:camera>
            <a:lightRig rig="threePt" dir="t"/>
          </a:scene3d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844380A-AF92-929F-28B9-64CCC3FB6F9B}"/>
              </a:ext>
            </a:extLst>
          </p:cNvPr>
          <p:cNvSpPr/>
          <p:nvPr/>
        </p:nvSpPr>
        <p:spPr>
          <a:xfrm>
            <a:off x="963067" y="2174523"/>
            <a:ext cx="493792" cy="48243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4D48BD-ACCC-AF8A-502D-B3FEA529B0D2}"/>
              </a:ext>
            </a:extLst>
          </p:cNvPr>
          <p:cNvSpPr/>
          <p:nvPr/>
        </p:nvSpPr>
        <p:spPr>
          <a:xfrm>
            <a:off x="314567" y="2889000"/>
            <a:ext cx="501729" cy="4484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B1AF6E-0068-E63D-1771-E5C443A467E8}"/>
              </a:ext>
            </a:extLst>
          </p:cNvPr>
          <p:cNvSpPr/>
          <p:nvPr/>
        </p:nvSpPr>
        <p:spPr>
          <a:xfrm>
            <a:off x="994696" y="3663473"/>
            <a:ext cx="500094" cy="45148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9DBD86-09F0-3C5B-DED5-ED89BB6D6A4A}"/>
              </a:ext>
            </a:extLst>
          </p:cNvPr>
          <p:cNvSpPr/>
          <p:nvPr/>
        </p:nvSpPr>
        <p:spPr>
          <a:xfrm>
            <a:off x="373613" y="4449192"/>
            <a:ext cx="476166" cy="43181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7B3BD55-80A3-61FE-776C-D8102A381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465" y="1460086"/>
            <a:ext cx="434765" cy="4347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74CFC0-2E11-098A-AB10-EF88D9EA0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4003" y="2207378"/>
            <a:ext cx="425463" cy="4254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F94914-0062-FD17-D61E-F99A437313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167" y="2933651"/>
            <a:ext cx="409551" cy="4095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1FFE15-6377-8825-E095-675FD8AF87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6465" y="3690946"/>
            <a:ext cx="424015" cy="424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3E289B-5F44-2508-8248-1B9AAF8B2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1465" y="4445942"/>
            <a:ext cx="434765" cy="4429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698A17C-6F51-18E3-2259-C1DB3CA727AE}"/>
              </a:ext>
            </a:extLst>
          </p:cNvPr>
          <p:cNvSpPr/>
          <p:nvPr/>
        </p:nvSpPr>
        <p:spPr>
          <a:xfrm>
            <a:off x="994696" y="5187604"/>
            <a:ext cx="510086" cy="467874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EB494-9FA1-1A2D-5471-1E95553061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5427" y="5226412"/>
            <a:ext cx="419112" cy="3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839D9-9391-57AE-1630-B906CC9F9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9565" y="1634590"/>
            <a:ext cx="6586916" cy="2257678"/>
          </a:xfrm>
        </p:spPr>
        <p:txBody>
          <a:bodyPr/>
          <a:lstStyle/>
          <a:p>
            <a:r>
              <a:rPr lang="en-IN" sz="12000">
                <a:solidFill>
                  <a:srgbClr val="4495A2"/>
                </a:solidFill>
                <a:latin typeface="Edwardian Script ITC" panose="030303020407070D0804" pitchFamily="66" charset="0"/>
              </a:rPr>
              <a:t>Thank  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7F308-CA40-DA4D-D4AE-E40D99C11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483401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Theme1</vt:lpstr>
      <vt:lpstr>PowerPoint Presentation</vt:lpstr>
      <vt:lpstr>Basic Details of the Team and Problem Statement</vt:lpstr>
      <vt:lpstr>PowerPoint Presentation</vt:lpstr>
      <vt:lpstr>PowerPoint Presentation</vt:lpstr>
      <vt:lpstr>PowerPoint Presentation</vt:lpstr>
      <vt:lpstr>Thank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revision>1</cp:revision>
  <dcterms:created xsi:type="dcterms:W3CDTF">2022-02-11T07:14:46Z</dcterms:created>
  <dcterms:modified xsi:type="dcterms:W3CDTF">2023-09-26T06:24:54Z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